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68" r:id="rId3"/>
    <p:sldId id="256" r:id="rId4"/>
    <p:sldId id="257" r:id="rId5"/>
    <p:sldId id="258" r:id="rId6"/>
    <p:sldId id="269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A4247-0061-4C8F-870B-5E5F4443D233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B63D3-ADEA-486C-8791-6C7EE38188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4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65EE-8738-0457-232C-471E6834B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9F40B-4475-8B7B-DB0F-3CA41022D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B3327-910C-A3A2-A6E8-CCC2160E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52687-85BF-48DF-89AB-5DFCC8567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D0F86-DC5B-193C-374E-C134F0D6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04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A519-C74E-342A-6098-56EB1ECF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CECD3-CB50-CBCF-6AFE-9CC7EA450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35E63-DFCB-35BF-8D9F-6F8450F2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48C07-EADE-5834-9BB9-CDF267B4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66097-B935-32ED-4206-09DD8878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84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07927-60EC-3343-9BF2-8ACD95D80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F6B64-CCEB-30EA-FD45-781AFD384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A0EB2-7D90-55E6-F38D-42B822B8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CC0DF-9413-9426-BEAE-49A94F945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3C679-48E5-E450-8D37-3BAE0725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90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EAE9-FB60-6A88-7141-E24F9F356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DFA3D-99D3-E238-CCCE-D565E7B22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4DF6F-FDB0-286F-918A-360B11D58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116CF-4B55-36E7-A3B2-6249640B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5A881-E890-CA1C-9C61-9CB062FE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23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DE31A-F39D-BB0C-F81B-DC8C266C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2D445-D1A6-1B04-4EF3-9E3CE38B4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7723B-E5AB-38A3-3D8E-26F359683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53D64-E4D8-2EF0-44E4-29EAC5BC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17F42-23D9-2DC0-97CF-2E203F77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14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52A7-7983-F2DF-9A6D-C70218EA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77B09-7EB3-AFAE-3767-488CB368A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3FA40-2559-5F65-3488-0F60E9515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92AC9-7084-59DF-77E1-6B0CD96F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F312E-E464-0754-BD8B-37D52019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6C3C7-9D57-B6E5-EC02-3DF6972F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63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D4F0-1E74-8554-6060-62984D19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95FED-4AE2-DEB4-CBA8-74C43C1B8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00E92-F125-BBC7-4630-0670DBEFA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EC453-1D9D-0E18-C9E7-79037E522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70FA6-C42D-EFAA-34D2-6A05E560CC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E30F7-4FE3-7906-215D-6D82735B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C60245-5471-2125-21EC-BD6D32FE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B00FC-5EF1-7FF2-2EFF-EB3F8795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74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8DF5-832F-AB03-2524-546FA522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27917-802D-3314-CFE7-B5E18A3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32745-ED48-C1CC-93E9-D789C432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E3534-8BFC-C467-B0CA-730E0DA2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0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78BBBD-FC28-8A1C-2AC1-E2941519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8DB267-1532-4194-5655-A84F46ED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44D28-F9A1-E62E-FF9B-DFCD7B95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29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5CB0-0CF8-A62E-AC56-AC8B195F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553F-04A1-4F86-E04D-33AAE317D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BF09C-789A-C982-9027-074F91BAD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BA4FA-172C-B1F6-9F60-EAEF7FE5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55C0E-2238-FA73-9D2A-D1A0C68FA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DF32-00F9-6B49-2D8D-7895A333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71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418D-8016-57B3-773F-45E30499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488DB-3196-D571-86DF-0D4527651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BC290-3D08-E85B-FFFE-3E5125F94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CD30C-EFF9-F310-160A-6C260BE5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435FA-B422-AFF3-43B6-F53BAC288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D0998-9CD5-5271-2502-DAAF44BF5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30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1472D2-6CAD-CD28-AA76-59EC7F3B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38EB7-D34A-12CA-AF2F-3F9558BC3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86EC3-7279-8246-A988-793D62DCF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47E7A-864A-478C-BB0A-CACC26E1D9DC}" type="datetimeFigureOut">
              <a:rPr lang="en-IN" smtClean="0"/>
              <a:t>08-07-2024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8CE9B-B11A-9C1F-D948-D62A63679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041D7-D0AC-1728-128D-F8364DEDA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CE434-EA09-4364-B6AB-AE22C5660D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10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95E804-9DE7-030F-E6E8-551042D7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67FCB-0E2A-3BB5-BF0D-DF345220F157}"/>
              </a:ext>
            </a:extLst>
          </p:cNvPr>
          <p:cNvSpPr txBox="1"/>
          <p:nvPr/>
        </p:nvSpPr>
        <p:spPr>
          <a:xfrm>
            <a:off x="3558540" y="0"/>
            <a:ext cx="567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lgerian" panose="04020705040A02060702" pitchFamily="82" charset="0"/>
              </a:rPr>
              <a:t>HEAVEN HOME</a:t>
            </a:r>
            <a:endParaRPr lang="en-IN" sz="6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28C16-339A-26CB-95D8-021C60C85413}"/>
              </a:ext>
            </a:extLst>
          </p:cNvPr>
          <p:cNvSpPr txBox="1"/>
          <p:nvPr/>
        </p:nvSpPr>
        <p:spPr>
          <a:xfrm>
            <a:off x="1280160" y="1234440"/>
            <a:ext cx="97536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Bauhaus 93" panose="04030905020B02020C02" pitchFamily="82" charset="0"/>
              </a:rPr>
              <a:t>                    TEAM MEMBERS :</a:t>
            </a:r>
          </a:p>
          <a:p>
            <a:r>
              <a:rPr lang="en-IN" sz="4400" dirty="0">
                <a:solidFill>
                  <a:schemeClr val="bg1"/>
                </a:solidFill>
                <a:latin typeface="Bauhaus 93" panose="04030905020B02020C02" pitchFamily="82" charset="0"/>
              </a:rPr>
              <a:t>                     </a:t>
            </a:r>
            <a:r>
              <a:rPr lang="en-IN" sz="4400" dirty="0">
                <a:solidFill>
                  <a:schemeClr val="bg1"/>
                </a:solidFill>
                <a:latin typeface="Imprint MT Shadow" panose="04020605060303030202" pitchFamily="82" charset="0"/>
              </a:rPr>
              <a:t>1. S.SRIRAM</a:t>
            </a:r>
            <a:endParaRPr lang="en-IN" sz="44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r>
              <a:rPr lang="en-IN" sz="4400" dirty="0">
                <a:solidFill>
                  <a:schemeClr val="bg1"/>
                </a:solidFill>
                <a:latin typeface="Imprint MT Shadow" panose="04020605060303030202" pitchFamily="82" charset="0"/>
              </a:rPr>
              <a:t>                     2. M.AGALAYA                     </a:t>
            </a:r>
          </a:p>
          <a:p>
            <a:r>
              <a:rPr lang="en-IN" sz="4400" dirty="0">
                <a:solidFill>
                  <a:schemeClr val="bg1"/>
                </a:solidFill>
                <a:latin typeface="Imprint MT Shadow" panose="04020605060303030202" pitchFamily="82" charset="0"/>
              </a:rPr>
              <a:t>                     3.G.SRIMATHI</a:t>
            </a:r>
            <a:r>
              <a:rPr lang="en-IN" sz="4400" dirty="0">
                <a:solidFill>
                  <a:schemeClr val="bg1"/>
                </a:solidFill>
                <a:latin typeface="Bauhaus 93" panose="04030905020B02020C02" pitchFamily="82" charset="0"/>
              </a:rPr>
              <a:t>                     </a:t>
            </a:r>
          </a:p>
          <a:p>
            <a:pPr>
              <a:lnSpc>
                <a:spcPct val="150000"/>
              </a:lnSpc>
            </a:pPr>
            <a:r>
              <a:rPr lang="en-IN" sz="4400" dirty="0">
                <a:solidFill>
                  <a:schemeClr val="bg1"/>
                </a:solidFill>
                <a:latin typeface="Imprint MT Shadow" panose="04020605060303030202" pitchFamily="82" charset="0"/>
              </a:rPr>
              <a:t>                     4. M.ASHWAINI</a:t>
            </a:r>
          </a:p>
          <a:p>
            <a:r>
              <a:rPr lang="en-IN" sz="4400" dirty="0">
                <a:solidFill>
                  <a:schemeClr val="bg1"/>
                </a:solidFill>
                <a:latin typeface="Imprint MT Shadow" panose="04020605060303030202" pitchFamily="82" charset="0"/>
              </a:rPr>
              <a:t>                     5.K.KAMESHRAJA</a:t>
            </a:r>
          </a:p>
        </p:txBody>
      </p:sp>
    </p:spTree>
    <p:extLst>
      <p:ext uri="{BB962C8B-B14F-4D97-AF65-F5344CB8AC3E}">
        <p14:creationId xmlns:p14="http://schemas.microsoft.com/office/powerpoint/2010/main" val="3153624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BFDD2-FC4B-EC3B-2B50-D0FE7CF9F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68DF6D-2B4E-FCAA-4B68-2AAB0EB006B5}"/>
              </a:ext>
            </a:extLst>
          </p:cNvPr>
          <p:cNvSpPr txBox="1"/>
          <p:nvPr/>
        </p:nvSpPr>
        <p:spPr>
          <a:xfrm>
            <a:off x="4023360" y="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Plumbing service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4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30D4E-46EF-97CF-4F00-E59110C7C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EBB42-4852-CE1B-C1D2-A80270A857E0}"/>
              </a:ext>
            </a:extLst>
          </p:cNvPr>
          <p:cNvSpPr txBox="1"/>
          <p:nvPr/>
        </p:nvSpPr>
        <p:spPr>
          <a:xfrm>
            <a:off x="3642360" y="152400"/>
            <a:ext cx="496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Carpenter Service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232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2FEC3-E08E-E59A-71DA-2E2F51674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8C332A-C9B5-8FE0-F517-D5741105E562}"/>
              </a:ext>
            </a:extLst>
          </p:cNvPr>
          <p:cNvSpPr txBox="1"/>
          <p:nvPr/>
        </p:nvSpPr>
        <p:spPr>
          <a:xfrm>
            <a:off x="3947160" y="12192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Painting Service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72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10D82-9553-FC54-8DD0-161DA8CD9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680"/>
            <a:ext cx="12192000" cy="5989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F6F73-6B58-B84B-C2DE-7DD498B553D9}"/>
              </a:ext>
            </a:extLst>
          </p:cNvPr>
          <p:cNvSpPr txBox="1"/>
          <p:nvPr/>
        </p:nvSpPr>
        <p:spPr>
          <a:xfrm>
            <a:off x="4008120" y="76200"/>
            <a:ext cx="458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Cleaning service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09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5DFE1-A8D9-36B8-16F0-19CF6A79D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12192000" cy="6217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351CE8-FBA0-791C-31F7-F4C967962744}"/>
              </a:ext>
            </a:extLst>
          </p:cNvPr>
          <p:cNvSpPr txBox="1"/>
          <p:nvPr/>
        </p:nvSpPr>
        <p:spPr>
          <a:xfrm>
            <a:off x="4251960" y="12192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Roof service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34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CB47B-1681-3CAB-F5A4-19D9EC5D5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F3380A-4D36-A590-5234-2B0CBC342FFF}"/>
              </a:ext>
            </a:extLst>
          </p:cNvPr>
          <p:cNvSpPr txBox="1"/>
          <p:nvPr/>
        </p:nvSpPr>
        <p:spPr>
          <a:xfrm>
            <a:off x="5151120" y="167639"/>
            <a:ext cx="416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About</a:t>
            </a:r>
            <a:endParaRPr lang="en-IN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80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65B81-2032-053A-0046-549D0AA14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88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36D27-C0CC-3A8E-396E-3A37EF9DD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6186C-326C-29DC-C708-637C49902C9D}"/>
              </a:ext>
            </a:extLst>
          </p:cNvPr>
          <p:cNvSpPr txBox="1"/>
          <p:nvPr/>
        </p:nvSpPr>
        <p:spPr>
          <a:xfrm>
            <a:off x="2819400" y="2362140"/>
            <a:ext cx="836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Thank You!</a:t>
            </a:r>
            <a:endParaRPr lang="en-IN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30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E00F9B-CF28-29B0-F1EA-86CE07AB4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260112-7B18-5EF2-63F5-3606A8EB3621}"/>
              </a:ext>
            </a:extLst>
          </p:cNvPr>
          <p:cNvSpPr txBox="1"/>
          <p:nvPr/>
        </p:nvSpPr>
        <p:spPr>
          <a:xfrm>
            <a:off x="3474720" y="228600"/>
            <a:ext cx="5242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List of contents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0D791-05F7-0C2C-1036-7FC373415FE7}"/>
              </a:ext>
            </a:extLst>
          </p:cNvPr>
          <p:cNvSpPr txBox="1"/>
          <p:nvPr/>
        </p:nvSpPr>
        <p:spPr>
          <a:xfrm>
            <a:off x="3901440" y="936486"/>
            <a:ext cx="4815840" cy="745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1.Coding Overview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2.Registration Page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3.Login Page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4.Home Page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5.Services Page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6.About Page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7.Contact Page</a:t>
            </a:r>
          </a:p>
          <a:p>
            <a:pPr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>
              <a:lnSpc>
                <a:spcPct val="150000"/>
              </a:lnSpc>
            </a:pPr>
            <a:endParaRPr lang="en-IN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7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1DAE-B790-133C-2CAB-A6865587B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71608-F3EB-3388-A9EA-E13EB075A2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48C04-AF61-19AE-56C1-F2369FFD8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7556D-7977-6DFC-7823-2D4DC3D6A890}"/>
              </a:ext>
            </a:extLst>
          </p:cNvPr>
          <p:cNvSpPr txBox="1"/>
          <p:nvPr/>
        </p:nvSpPr>
        <p:spPr>
          <a:xfrm>
            <a:off x="6096000" y="791667"/>
            <a:ext cx="5806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Step 1 : Coding Overview</a:t>
            </a:r>
          </a:p>
          <a:p>
            <a:endParaRPr lang="en-IN" sz="3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15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932DD-1097-BDCD-DC53-4D09801D6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36F2C-CC3E-98D1-66A8-D5CCFFCE7DB1}"/>
              </a:ext>
            </a:extLst>
          </p:cNvPr>
          <p:cNvSpPr txBox="1"/>
          <p:nvPr/>
        </p:nvSpPr>
        <p:spPr>
          <a:xfrm>
            <a:off x="3924300" y="11609"/>
            <a:ext cx="699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Step 2 : Registration Page</a:t>
            </a:r>
          </a:p>
          <a:p>
            <a:endParaRPr lang="en-IN" sz="36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9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605F2B-8DB5-0394-9F31-7AE1E45DB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5A380-E9A7-D648-D6F9-F2B8FB88EC53}"/>
              </a:ext>
            </a:extLst>
          </p:cNvPr>
          <p:cNvSpPr txBox="1"/>
          <p:nvPr/>
        </p:nvSpPr>
        <p:spPr>
          <a:xfrm>
            <a:off x="4069080" y="106680"/>
            <a:ext cx="5821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Step 3 : Login Page</a:t>
            </a:r>
          </a:p>
          <a:p>
            <a:endParaRPr lang="en-IN" sz="36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94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D0047-7247-A30D-B9FA-90E3826E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054C34-C12E-6AA4-124E-3AE3E6FAC442}"/>
              </a:ext>
            </a:extLst>
          </p:cNvPr>
          <p:cNvSpPr txBox="1"/>
          <p:nvPr/>
        </p:nvSpPr>
        <p:spPr>
          <a:xfrm>
            <a:off x="2773680" y="457200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ernard MT Condensed" panose="02050806060905020404" pitchFamily="18" charset="0"/>
              </a:rPr>
              <a:t>Step 4 : Home Page</a:t>
            </a:r>
          </a:p>
          <a:p>
            <a:endParaRPr lang="en-IN" sz="36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85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E9B2D-821B-FB74-6B85-EDFB9E92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72BB1-7E73-DB09-59DC-4CF9CA832324}"/>
              </a:ext>
            </a:extLst>
          </p:cNvPr>
          <p:cNvSpPr txBox="1"/>
          <p:nvPr/>
        </p:nvSpPr>
        <p:spPr>
          <a:xfrm>
            <a:off x="3505200" y="0"/>
            <a:ext cx="6568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Step 5: list of Services Page</a:t>
            </a:r>
          </a:p>
          <a:p>
            <a:r>
              <a:rPr lang="en-IN" sz="3600" dirty="0">
                <a:latin typeface="Bernard MT Condensed" panose="020508060609050204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343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E26BD-8560-9D00-1976-F91D389C6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279"/>
            <a:ext cx="12192000" cy="6141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5316DE-9606-D90D-7CFE-6A528287066A}"/>
              </a:ext>
            </a:extLst>
          </p:cNvPr>
          <p:cNvSpPr txBox="1"/>
          <p:nvPr/>
        </p:nvSpPr>
        <p:spPr>
          <a:xfrm>
            <a:off x="3901440" y="193059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Handyman Service</a:t>
            </a:r>
            <a:endParaRPr lang="en-IN" sz="2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18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CC463-BD7B-F64E-30D8-DFBF33B9D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160"/>
            <a:ext cx="12192000" cy="6339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790A3-E5CA-8A7A-5DD9-CD800E4E3FC7}"/>
              </a:ext>
            </a:extLst>
          </p:cNvPr>
          <p:cNvSpPr txBox="1"/>
          <p:nvPr/>
        </p:nvSpPr>
        <p:spPr>
          <a:xfrm>
            <a:off x="3749040" y="0"/>
            <a:ext cx="6156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Electrical Service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454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113</Words>
  <Application>Microsoft Office PowerPoint</Application>
  <PresentationFormat>Widescreen</PresentationFormat>
  <Paragraphs>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Algerian</vt:lpstr>
      <vt:lpstr>Arial</vt:lpstr>
      <vt:lpstr>Bauhaus 93</vt:lpstr>
      <vt:lpstr>Bernard MT Condensed</vt:lpstr>
      <vt:lpstr>Calibri</vt:lpstr>
      <vt:lpstr>Calibri Light</vt:lpstr>
      <vt:lpstr>Impact</vt:lpstr>
      <vt:lpstr>Imprint MT Shadow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2024-07-08T08:38:46Z</dcterms:created>
  <dcterms:modified xsi:type="dcterms:W3CDTF">2024-07-08T09:48:23Z</dcterms:modified>
</cp:coreProperties>
</file>